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94679"/>
  </p:normalViewPr>
  <p:slideViewPr>
    <p:cSldViewPr snapToGrid="0" snapToObjects="1">
      <p:cViewPr varScale="1">
        <p:scale>
          <a:sx n="67" d="100"/>
          <a:sy n="67" d="100"/>
        </p:scale>
        <p:origin x="184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0E39-438F-1540-8B33-CE6FAC5B4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2062-8314-DF41-834C-E702B4D9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DC22F-B72C-D543-A31E-FBB33B71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BBC5A-992C-D645-9D17-DA5F598F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97E0-8806-8C45-BC9C-72F7F738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52A2-DA3E-7345-907A-8A6BE227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436C-299F-3B43-8AB8-5CD4048A5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8296-8215-4943-9557-9A2960DF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88EC-2DE9-7141-8E59-020B700D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7E411-0D51-1945-925A-CEE2BE7B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AAC3E-9089-154A-80BB-7D139B58E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97972-BA63-5241-83EC-DAF043DFB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0428C-F010-284B-B688-9AB720C9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4959-D90A-0846-9A5D-D8E8A279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5771-8BC7-E543-A413-4BCCEAD5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99B-3333-0948-BB4D-C14050B8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9B17-61E9-044F-ABF3-9829A271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2590-9F33-6A4F-B7BC-193335EE5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8EB7F-5161-0448-8FD7-ABEDD9DE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D51D-3F94-1745-984D-890D984F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8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E076-B546-E74E-9512-896548D8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F3BB4-6D55-9641-B48B-03A836D7A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CC405-F82B-4F42-AC27-E7D0EF7E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B717A-B757-C646-8915-AA45819B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6EC9-EE4D-E944-AF53-C55D10C09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6CFD-5289-F34A-8382-A598284D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064C-F42E-1546-812D-03996C05E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9D49-DD32-F742-888E-70B4F6ED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3817E-9CAD-224C-8B7F-08F4BC0D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EF16E-A9D1-C94D-8E82-86B380D0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BC296-9447-5F4E-8646-75F18A9B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2DCD-44EF-9C4C-A861-BF51EF2D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28E96-0D90-6341-A60B-466D0EB8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DF85-0C71-D14F-A422-A60E4FDA5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A6381-5B5F-6D46-9343-558AF7F22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E5058-D659-334A-807C-C0ACB9652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E22D5-5C90-3D44-95B2-E40181BA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928D0-5568-B646-A3CC-3D58043F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D69B9-222F-E340-8AA8-E424615A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661F-C089-404C-9FF8-51A27AAC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25717-A9B3-3743-B1A8-36FD43A1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CA209-D125-1143-BC32-802BF4AC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C79B-A699-6449-9878-2E73D331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9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52CC8-BAF1-AD4A-B783-84C7FCDF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8D0A8-D36F-7349-920B-1F1E755D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1F277-3039-0240-A328-4A7B7477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CD84-E587-9F4C-B4D5-6395D9A4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27703-1B1D-3945-8411-FCEFC972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B9E32-4CC7-7B4E-8866-CD65A13EB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7662D-9E54-604F-A83B-F69F4C02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B10D8-CE40-374D-8272-FCA5767C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96D6B-9642-614B-ACE3-F83C46B5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5810-6E8B-EA4D-8BCA-CEA64412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E7E88-94D6-BF47-B1FD-B18635DF8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99C64-9720-6B46-9554-F212A9616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E21D6-0073-D64B-AFEB-3F2CD269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766CA-2882-5143-BDA5-889B5ADA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0C6AE-ACDF-2B40-8785-A4355E53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3AA04-307D-1240-92F5-4A8FBDFA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E6554-B02E-B542-B66A-F947461F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53672-412D-7044-85C0-66A8F786A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0A2B3-DB42-AB4F-9DA5-128D401979B5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EC90-1D4E-3B45-B655-4F55BE405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AE27-88D4-4A42-93F1-236D6F1E2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56FD-A1C6-F946-94D3-B915D163C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andrewmvd/data-analyst-job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F57D-C871-AA47-A107-A96A6F009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6162" y="3038475"/>
            <a:ext cx="4776787" cy="2387600"/>
          </a:xfrm>
        </p:spPr>
        <p:txBody>
          <a:bodyPr>
            <a:normAutofit/>
          </a:bodyPr>
          <a:lstStyle/>
          <a:p>
            <a:r>
              <a:rPr lang="en-US" sz="4800" dirty="0"/>
              <a:t>Data Analytics Job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9C7-449F-3748-A909-3FC815690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8611" y="5757862"/>
            <a:ext cx="3709987" cy="714375"/>
          </a:xfrm>
        </p:spPr>
        <p:txBody>
          <a:bodyPr/>
          <a:lstStyle/>
          <a:p>
            <a:r>
              <a:rPr lang="en-US" dirty="0"/>
              <a:t>November 11, 2021</a:t>
            </a:r>
          </a:p>
        </p:txBody>
      </p:sp>
    </p:spTree>
    <p:extLst>
      <p:ext uri="{BB962C8B-B14F-4D97-AF65-F5344CB8AC3E}">
        <p14:creationId xmlns:p14="http://schemas.microsoft.com/office/powerpoint/2010/main" val="87480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F03B-499B-4B45-9283-936FA6CB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AF8A-F8E5-B748-B0A0-368412B6A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Address a need or answer a question for individuals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Demonstrate skills to date including machine learning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Design a website to answer a user question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Question we wanted to answer: Could we predict a salary for a website user when they selected specific criteria they wanted for a job opportunity?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B9B9A-434B-7E43-8B02-F00342EAF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6205" b="7545"/>
          <a:stretch/>
        </p:blipFill>
        <p:spPr>
          <a:xfrm>
            <a:off x="5110716" y="1495968"/>
            <a:ext cx="6596652" cy="37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18FE4-76BB-D941-8411-7EB25B8B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BD6A6-7E8D-5245-9ECE-C8A697C36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406" y="2066544"/>
            <a:ext cx="4341886" cy="3785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Selected dataset from </a:t>
            </a:r>
            <a:r>
              <a:rPr lang="en-US" sz="2200" dirty="0">
                <a:solidFill>
                  <a:schemeClr val="bg1"/>
                </a:solidFill>
                <a:hlinkClick r:id="rId2"/>
              </a:rPr>
              <a:t>Kaggle.com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Removed unnecessary columns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Removed incomplete/null values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Still contained over 1800 data points</a:t>
            </a:r>
          </a:p>
          <a:p>
            <a:r>
              <a:rPr lang="en-US" sz="2200" dirty="0">
                <a:solidFill>
                  <a:schemeClr val="bg1"/>
                </a:solidFill>
              </a:rPr>
              <a:t>Used Excel &amp; </a:t>
            </a:r>
            <a:r>
              <a:rPr lang="en-US" sz="2200" dirty="0" err="1">
                <a:solidFill>
                  <a:schemeClr val="bg1"/>
                </a:solidFill>
              </a:rPr>
              <a:t>Jupyter</a:t>
            </a:r>
            <a:r>
              <a:rPr lang="en-US" sz="2200" dirty="0">
                <a:solidFill>
                  <a:schemeClr val="bg1"/>
                </a:solidFill>
              </a:rPr>
              <a:t> Notebook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52B9E-6E69-774E-A624-7F4F38CE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203" y="1055497"/>
            <a:ext cx="2898208" cy="1804133"/>
          </a:xfrm>
          <a:prstGeom prst="rect">
            <a:avLst/>
          </a:prstGeom>
        </p:spPr>
      </p:pic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70359BD-B427-C140-AE0B-D54E7BFD01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tretch/>
        </p:blipFill>
        <p:spPr>
          <a:xfrm>
            <a:off x="5780497" y="1055497"/>
            <a:ext cx="2898208" cy="1630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EE7A7-7E1B-CD41-935A-BBE41F104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497" y="4045232"/>
            <a:ext cx="2898208" cy="1456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58A69-7DDF-544C-8C20-72EA7565F4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43" r="12690" b="16402"/>
          <a:stretch/>
        </p:blipFill>
        <p:spPr>
          <a:xfrm>
            <a:off x="8869203" y="3980251"/>
            <a:ext cx="2886797" cy="1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326D4-F3AD-EA4D-AD03-2880FB07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FF4EA0F9-F016-0847-A660-4ACAA25DFD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083" r="17731" b="-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4BF04-B2B9-2B40-BBB1-30CC188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Reviewed multiple ML strategies Random Forest and Random </a:t>
            </a:r>
            <a:r>
              <a:rPr lang="en-US" sz="2000" dirty="0" err="1">
                <a:solidFill>
                  <a:srgbClr val="FFFFFF"/>
                </a:solidFill>
              </a:rPr>
              <a:t>ForestRegressor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Aligned on using Random Forest Classifier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Label, Scale, Fit, Predict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Adequate accuracy for the proposal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EA714-A6BA-7F40-8257-2303A7D64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1" r="75178" b="-1"/>
          <a:stretch/>
        </p:blipFill>
        <p:spPr>
          <a:xfrm>
            <a:off x="4968251" y="2419956"/>
            <a:ext cx="2249424" cy="2002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30675A-E9BA-BF4D-A3B3-0033E484A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2" r="45599" b="-2"/>
          <a:stretch/>
        </p:blipFill>
        <p:spPr>
          <a:xfrm>
            <a:off x="7295203" y="325904"/>
            <a:ext cx="4570677" cy="306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49C38-4D16-7F42-A0E9-171E8D601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08" r="30984" b="4"/>
          <a:stretch/>
        </p:blipFill>
        <p:spPr>
          <a:xfrm>
            <a:off x="4976656" y="4511800"/>
            <a:ext cx="2249424" cy="2002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AA414-7010-F840-83AC-D5D82EF2C9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9" r="59321"/>
          <a:stretch/>
        </p:blipFill>
        <p:spPr>
          <a:xfrm>
            <a:off x="7295203" y="3474720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0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89797-3F57-FC4D-9608-14A7BC5B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Visualizations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C44B5-269D-5D43-82B5-15BDFF070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Top 10 Locations, Industries, Sectors, and Company Ownership Types</a:t>
            </a:r>
          </a:p>
          <a:p>
            <a:r>
              <a:rPr lang="en-US" sz="2000">
                <a:solidFill>
                  <a:srgbClr val="FFFFFF"/>
                </a:solidFill>
              </a:rPr>
              <a:t>Average Ratings by Locations, Industries, Sectors, and Company Ownership Types</a:t>
            </a:r>
          </a:p>
          <a:p>
            <a:r>
              <a:rPr lang="en-US" sz="2000">
                <a:solidFill>
                  <a:srgbClr val="FFFFFF"/>
                </a:solidFill>
              </a:rPr>
              <a:t>Maps of Locations with Income, Population, and Median Age Layers</a:t>
            </a:r>
          </a:p>
          <a:p>
            <a:r>
              <a:rPr lang="en-US" sz="2000">
                <a:solidFill>
                  <a:srgbClr val="FFFFFF"/>
                </a:solidFill>
              </a:rPr>
              <a:t>Used Tableau</a:t>
            </a:r>
          </a:p>
        </p:txBody>
      </p:sp>
      <p:pic>
        <p:nvPicPr>
          <p:cNvPr id="14" name="Picture 13" descr="Diagram, map&#10;&#10;Description automatically generated">
            <a:extLst>
              <a:ext uri="{FF2B5EF4-FFF2-40B4-BE49-F238E27FC236}">
                <a16:creationId xmlns:a16="http://schemas.microsoft.com/office/drawing/2014/main" id="{B08191FC-D5D1-1C4B-B1E3-9D98D5DC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00" b="-4"/>
          <a:stretch/>
        </p:blipFill>
        <p:spPr>
          <a:xfrm>
            <a:off x="9831014" y="4148807"/>
            <a:ext cx="2249424" cy="2002611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F7E67B3-B159-754F-94F9-8611CCD463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" r="3" b="7693"/>
          <a:stretch/>
        </p:blipFill>
        <p:spPr>
          <a:xfrm>
            <a:off x="7509761" y="363435"/>
            <a:ext cx="4570677" cy="306556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971E186-8A63-3144-AC3E-DBB10AA0A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" r="17087" b="6"/>
          <a:stretch/>
        </p:blipFill>
        <p:spPr>
          <a:xfrm>
            <a:off x="5136236" y="637523"/>
            <a:ext cx="2249424" cy="200253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381BF19-C99A-7444-9890-EDC18FD398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" r="3" b="6986"/>
          <a:stretch/>
        </p:blipFill>
        <p:spPr>
          <a:xfrm>
            <a:off x="5074561" y="3589849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4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7C53C4-0F5B-4744-B788-62147BF1E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89CD5-0384-C344-A548-B75E180C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673AA-561C-8042-982D-D7BC78F1F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5498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, indoor, computer, desk&#10;&#10;Description automatically generated">
            <a:extLst>
              <a:ext uri="{FF2B5EF4-FFF2-40B4-BE49-F238E27FC236}">
                <a16:creationId xmlns:a16="http://schemas.microsoft.com/office/drawing/2014/main" id="{B314704B-6440-A84B-9AF7-8B8C35C43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B493A-7040-5649-8031-742EEB25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Website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7E6F8-FDA2-0C46-9903-8D6B3AFDA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8276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ED33-3AC1-0447-8061-EE2E207E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or Languages Used</a:t>
            </a:r>
          </a:p>
        </p:txBody>
      </p:sp>
      <p:pic>
        <p:nvPicPr>
          <p:cNvPr id="1026" name="Picture 2" descr="Jupyter, logo Free Icon of Vector Logo">
            <a:extLst>
              <a:ext uri="{FF2B5EF4-FFF2-40B4-BE49-F238E27FC236}">
                <a16:creationId xmlns:a16="http://schemas.microsoft.com/office/drawing/2014/main" id="{4D3DC0F8-D7B0-614B-8FC1-83303CEFB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724150"/>
            <a:ext cx="3746500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Python Logo | Python Software Foundation">
            <a:extLst>
              <a:ext uri="{FF2B5EF4-FFF2-40B4-BE49-F238E27FC236}">
                <a16:creationId xmlns:a16="http://schemas.microsoft.com/office/drawing/2014/main" id="{717EE73F-CE35-8B47-A794-299A744E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690688"/>
            <a:ext cx="4436742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 Logo transparent PNG - StickPNG">
            <a:extLst>
              <a:ext uri="{FF2B5EF4-FFF2-40B4-BE49-F238E27FC236}">
                <a16:creationId xmlns:a16="http://schemas.microsoft.com/office/drawing/2014/main" id="{91D74B99-6B2A-FB48-986F-033782F70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3429000"/>
            <a:ext cx="28067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2242A40A-D257-A94B-95FC-E0EEE22E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921" y="3625851"/>
            <a:ext cx="4567538" cy="256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4AE241F-9D61-E444-A403-C72075BC0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07" y="4868069"/>
            <a:ext cx="338666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8C539AB-1530-1C41-A219-5E5F065D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92" y="2139420"/>
            <a:ext cx="4684079" cy="96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achine Learning Sticker - Just Stickers : Just Stickers">
            <a:extLst>
              <a:ext uri="{FF2B5EF4-FFF2-40B4-BE49-F238E27FC236}">
                <a16:creationId xmlns:a16="http://schemas.microsoft.com/office/drawing/2014/main" id="{8167268C-0338-7B4F-990E-4FCB9D1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42" y="-378670"/>
            <a:ext cx="37465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2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person, black, crowd&#10;&#10;Description automatically generated">
            <a:extLst>
              <a:ext uri="{FF2B5EF4-FFF2-40B4-BE49-F238E27FC236}">
                <a16:creationId xmlns:a16="http://schemas.microsoft.com/office/drawing/2014/main" id="{680A4384-E722-C74C-9A15-12E9F2142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FF2BE5-C97E-A24C-A822-2241082D85AB}"/>
              </a:ext>
            </a:extLst>
          </p:cNvPr>
          <p:cNvSpPr txBox="1"/>
          <p:nvPr/>
        </p:nvSpPr>
        <p:spPr>
          <a:xfrm>
            <a:off x="3594997" y="1474391"/>
            <a:ext cx="5002010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THANK YOU!</a:t>
            </a:r>
          </a:p>
          <a:p>
            <a:pPr algn="ctr"/>
            <a:endParaRPr lang="en-US" dirty="0"/>
          </a:p>
          <a:p>
            <a:pPr algn="ctr"/>
            <a:r>
              <a:rPr lang="en-US" sz="2400" dirty="0"/>
              <a:t>Team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Byron Pineda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Carlyse</a:t>
            </a:r>
            <a:r>
              <a:rPr lang="en-US" sz="2400" dirty="0"/>
              <a:t>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Felicia Felix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Heather Mott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Peta Gaye </a:t>
            </a:r>
            <a:r>
              <a:rPr lang="en-US" sz="2400" dirty="0" err="1"/>
              <a:t>Lysius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Ryan </a:t>
            </a:r>
            <a:r>
              <a:rPr lang="en-US" sz="2400" dirty="0" err="1"/>
              <a:t>Flammia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602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Words>182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 Analytics Job Opportunities</vt:lpstr>
      <vt:lpstr>Objective</vt:lpstr>
      <vt:lpstr>Data Cleaning</vt:lpstr>
      <vt:lpstr>Machine Learning</vt:lpstr>
      <vt:lpstr>Data Visualizations</vt:lpstr>
      <vt:lpstr>Coding</vt:lpstr>
      <vt:lpstr>Website</vt:lpstr>
      <vt:lpstr>Software or Languages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Job Opportunities</dc:title>
  <dc:creator>Heather Mott</dc:creator>
  <cp:lastModifiedBy>Heather Mott</cp:lastModifiedBy>
  <cp:revision>10</cp:revision>
  <dcterms:created xsi:type="dcterms:W3CDTF">2021-11-06T14:01:14Z</dcterms:created>
  <dcterms:modified xsi:type="dcterms:W3CDTF">2021-11-09T23:31:19Z</dcterms:modified>
</cp:coreProperties>
</file>